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8" r:id="rId5"/>
    <p:sldId id="262" r:id="rId6"/>
    <p:sldId id="263" r:id="rId7"/>
    <p:sldId id="264" r:id="rId8"/>
    <p:sldId id="265" r:id="rId9"/>
    <p:sldId id="267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9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ACAE20-E09C-4833-8091-E33891D30A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7200" dirty="0" err="1"/>
              <a:t>My</a:t>
            </a:r>
            <a:r>
              <a:rPr lang="fr-FR" sz="7200" dirty="0"/>
              <a:t> </a:t>
            </a:r>
            <a:r>
              <a:rPr lang="fr-FR" sz="7200" dirty="0" err="1"/>
              <a:t>maps</a:t>
            </a:r>
            <a:endParaRPr lang="fr-FR" sz="72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2A9D4A2-1AB8-4EBE-A3E9-7F6223F69A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sz="2800" b="1" dirty="0"/>
              <a:t>Projet Libre – Application iOS + Site internet</a:t>
            </a:r>
          </a:p>
          <a:p>
            <a:endParaRPr lang="fr-FR" sz="2800" b="1" dirty="0"/>
          </a:p>
          <a:p>
            <a:r>
              <a:rPr lang="fr-FR" sz="2800" b="1" dirty="0"/>
              <a:t>Kevin FORTES</a:t>
            </a:r>
          </a:p>
        </p:txBody>
      </p:sp>
    </p:spTree>
    <p:extLst>
      <p:ext uri="{BB962C8B-B14F-4D97-AF65-F5344CB8AC3E}">
        <p14:creationId xmlns:p14="http://schemas.microsoft.com/office/powerpoint/2010/main" val="278578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223588-6C99-464E-9A17-FD2FE8034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fr-FR" sz="4400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D8CEEA-C9BF-4407-BD96-6B6FD37D6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556933"/>
            <a:ext cx="8534400" cy="3615267"/>
          </a:xfrm>
        </p:spPr>
        <p:txBody>
          <a:bodyPr>
            <a:normAutofit lnSpcReduction="10000"/>
          </a:bodyPr>
          <a:lstStyle/>
          <a:p>
            <a:r>
              <a:rPr lang="fr-FR" sz="2800" b="1" dirty="0"/>
              <a:t>Description globale du projet</a:t>
            </a:r>
          </a:p>
          <a:p>
            <a:pPr lvl="1"/>
            <a:r>
              <a:rPr lang="fr-FR" sz="2400" b="1" dirty="0"/>
              <a:t>Technologies utilisées</a:t>
            </a:r>
          </a:p>
          <a:p>
            <a:pPr lvl="1"/>
            <a:r>
              <a:rPr lang="fr-FR" sz="2400" b="1" dirty="0"/>
              <a:t>Degré de finition et intégrations prévues</a:t>
            </a:r>
          </a:p>
          <a:p>
            <a:r>
              <a:rPr lang="fr-FR" sz="2800" b="1" dirty="0"/>
              <a:t>Objectifs et ambition</a:t>
            </a:r>
          </a:p>
          <a:p>
            <a:pPr lvl="1"/>
            <a:r>
              <a:rPr lang="fr-FR" sz="2600" b="1" dirty="0"/>
              <a:t>Expériences précédentes</a:t>
            </a:r>
          </a:p>
          <a:p>
            <a:pPr lvl="1"/>
            <a:r>
              <a:rPr lang="fr-FR" sz="2600" b="1" dirty="0"/>
              <a:t>Intégration du projet libre à mon plan de carrière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5120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223588-6C99-464E-9A17-FD2FE8034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fr-FR" sz="4400" dirty="0"/>
              <a:t>Description globale du projet</a:t>
            </a:r>
          </a:p>
        </p:txBody>
      </p:sp>
      <p:sp>
        <p:nvSpPr>
          <p:cNvPr id="6" name="Espace réservé du contenu 2">
            <a:extLst>
              <a:ext uri="{FF2B5EF4-FFF2-40B4-BE49-F238E27FC236}">
                <a16:creationId xmlns:a16="http://schemas.microsoft.com/office/drawing/2014/main" id="{D4F2B228-0FE8-6149-B46F-5D4E4F3078A7}"/>
              </a:ext>
            </a:extLst>
          </p:cNvPr>
          <p:cNvSpPr txBox="1">
            <a:spLocks/>
          </p:cNvSpPr>
          <p:nvPr/>
        </p:nvSpPr>
        <p:spPr>
          <a:xfrm>
            <a:off x="684212" y="2556933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2000" kern="1200" cap="none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800" kern="1200" cap="none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600" kern="1200" cap="none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1145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1"/>
              </a:buClr>
              <a:buSzPct val="80000"/>
              <a:buFont typeface="Wingdings 3" panose="05040102010807070707" pitchFamily="18" charset="2"/>
              <a:buChar char=""/>
              <a:defRPr sz="1400" kern="1200" cap="none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 b="1" dirty="0"/>
              <a:t>Permet de créer des cartes à partir des lieux visités par l’utilisateur</a:t>
            </a:r>
          </a:p>
          <a:p>
            <a:r>
              <a:rPr lang="fr-FR" sz="2800" b="1" dirty="0"/>
              <a:t>Partager ses cartes</a:t>
            </a:r>
          </a:p>
          <a:p>
            <a:r>
              <a:rPr lang="fr-FR" sz="2800" b="1" dirty="0"/>
              <a:t>Visualiser ses déplacements</a:t>
            </a:r>
          </a:p>
          <a:p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1755390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223588-6C99-464E-9A17-FD2FE8034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fr-FR" sz="4400" dirty="0"/>
              <a:t>Technologies utilisées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D8CEEA-C9BF-4407-BD96-6B6FD37D6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556933"/>
            <a:ext cx="8534400" cy="3615267"/>
          </a:xfrm>
        </p:spPr>
        <p:txBody>
          <a:bodyPr>
            <a:normAutofit/>
          </a:bodyPr>
          <a:lstStyle/>
          <a:p>
            <a:r>
              <a:rPr lang="fr-FR" sz="2800" b="1" dirty="0"/>
              <a:t>Application mobile- iOS</a:t>
            </a:r>
          </a:p>
          <a:p>
            <a:r>
              <a:rPr lang="fr-FR" sz="2800" b="1" dirty="0" err="1"/>
              <a:t>BackEnd</a:t>
            </a:r>
            <a:r>
              <a:rPr lang="fr-FR" sz="2800" b="1" dirty="0"/>
              <a:t> - </a:t>
            </a:r>
            <a:r>
              <a:rPr lang="fr-FR" sz="2800" b="1" dirty="0" err="1"/>
              <a:t>Firebase</a:t>
            </a:r>
            <a:endParaRPr lang="fr-FR" sz="2800" b="1" dirty="0"/>
          </a:p>
          <a:p>
            <a:r>
              <a:rPr lang="fr-FR" sz="2800" b="1" dirty="0" err="1"/>
              <a:t>FrontEnd</a:t>
            </a:r>
            <a:r>
              <a:rPr lang="fr-FR" sz="2800" b="1" dirty="0"/>
              <a:t> - </a:t>
            </a:r>
            <a:r>
              <a:rPr lang="fr-FR" sz="2800" b="1" dirty="0" err="1"/>
              <a:t>Next.js</a:t>
            </a:r>
            <a:r>
              <a:rPr lang="fr-FR" sz="2800" b="1" dirty="0"/>
              <a:t> + </a:t>
            </a:r>
            <a:r>
              <a:rPr lang="fr-FR" sz="2800" b="1" dirty="0" err="1"/>
              <a:t>ReactJS</a:t>
            </a:r>
            <a:endParaRPr lang="fr-FR" sz="2800" b="1" dirty="0"/>
          </a:p>
        </p:txBody>
      </p:sp>
    </p:spTree>
    <p:extLst>
      <p:ext uri="{BB962C8B-B14F-4D97-AF65-F5344CB8AC3E}">
        <p14:creationId xmlns:p14="http://schemas.microsoft.com/office/powerpoint/2010/main" val="21307690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223588-6C99-464E-9A17-FD2FE8034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1199" y="0"/>
            <a:ext cx="9774583" cy="1507067"/>
          </a:xfrm>
        </p:spPr>
        <p:txBody>
          <a:bodyPr>
            <a:normAutofit/>
          </a:bodyPr>
          <a:lstStyle/>
          <a:p>
            <a:r>
              <a:rPr lang="fr-FR" dirty="0"/>
              <a:t>Expérience de L’application mobile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D52DADE-5039-0040-88AA-8C8EFCCE90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E40E9EA-32D0-944D-AEB2-99D133BBE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397" y="1149975"/>
            <a:ext cx="6065421" cy="546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032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223588-6C99-464E-9A17-FD2FE8034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fr-FR" sz="4400" dirty="0"/>
              <a:t>Objectifs et ambition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D8CEEA-C9BF-4407-BD96-6B6FD37D6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21467"/>
            <a:ext cx="9746721" cy="4190999"/>
          </a:xfrm>
        </p:spPr>
        <p:txBody>
          <a:bodyPr>
            <a:normAutofit/>
          </a:bodyPr>
          <a:lstStyle/>
          <a:p>
            <a:r>
              <a:rPr lang="fr-FR" sz="2800" b="1" dirty="0"/>
              <a:t>Application à partager avec mon entourage</a:t>
            </a:r>
          </a:p>
          <a:p>
            <a:r>
              <a:rPr lang="fr-FR" sz="2800" b="1" dirty="0"/>
              <a:t>Finaliser une application issue d’un projet personnel</a:t>
            </a:r>
          </a:p>
          <a:p>
            <a:r>
              <a:rPr lang="fr-FR" sz="2800" b="1" dirty="0"/>
              <a:t>Amélioration de mes compétences personnels</a:t>
            </a:r>
          </a:p>
          <a:p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36481186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223588-6C99-464E-9A17-FD2FE8034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fr-FR" sz="4400" dirty="0"/>
              <a:t>Expériences Précédentes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D8CEEA-C9BF-4407-BD96-6B6FD37D6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21467"/>
            <a:ext cx="9746721" cy="4190999"/>
          </a:xfrm>
        </p:spPr>
        <p:txBody>
          <a:bodyPr>
            <a:normAutofit/>
          </a:bodyPr>
          <a:lstStyle/>
          <a:p>
            <a:r>
              <a:rPr lang="fr-FR" sz="2800" b="1" dirty="0"/>
              <a:t>Freelance </a:t>
            </a:r>
            <a:r>
              <a:rPr lang="fr-FR" sz="2800" b="1" dirty="0" err="1"/>
              <a:t>React</a:t>
            </a:r>
            <a:r>
              <a:rPr lang="fr-FR" sz="2800" b="1" dirty="0"/>
              <a:t> Native depuis plus d’un an</a:t>
            </a:r>
          </a:p>
          <a:p>
            <a:r>
              <a:rPr lang="fr-FR" sz="2800" b="1" dirty="0"/>
              <a:t>Stage développement Android</a:t>
            </a:r>
          </a:p>
          <a:p>
            <a:r>
              <a:rPr lang="fr-FR" sz="2800" b="1" dirty="0"/>
              <a:t>Objectif de travailler dans l’environnement iOS</a:t>
            </a:r>
          </a:p>
        </p:txBody>
      </p:sp>
    </p:spTree>
    <p:extLst>
      <p:ext uri="{BB962C8B-B14F-4D97-AF65-F5344CB8AC3E}">
        <p14:creationId xmlns:p14="http://schemas.microsoft.com/office/powerpoint/2010/main" val="2590198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223588-6C99-464E-9A17-FD2FE8034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>
            <a:normAutofit/>
          </a:bodyPr>
          <a:lstStyle/>
          <a:p>
            <a:r>
              <a:rPr lang="fr-FR" sz="4400" dirty="0"/>
              <a:t>Intégration du projet libre a mon plan de carrière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2D8CEEA-C9BF-4407-BD96-6B6FD37D6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21467"/>
            <a:ext cx="9746721" cy="4190999"/>
          </a:xfrm>
        </p:spPr>
        <p:txBody>
          <a:bodyPr>
            <a:normAutofit/>
          </a:bodyPr>
          <a:lstStyle/>
          <a:p>
            <a:r>
              <a:rPr lang="fr-FR" sz="2800" b="1" dirty="0"/>
              <a:t>Expérience facilitant une embauche</a:t>
            </a:r>
          </a:p>
          <a:p>
            <a:r>
              <a:rPr lang="fr-FR" sz="2800" b="1" dirty="0"/>
              <a:t>Amélioration des compétences dans le développement mobile</a:t>
            </a:r>
          </a:p>
        </p:txBody>
      </p:sp>
    </p:spTree>
    <p:extLst>
      <p:ext uri="{BB962C8B-B14F-4D97-AF65-F5344CB8AC3E}">
        <p14:creationId xmlns:p14="http://schemas.microsoft.com/office/powerpoint/2010/main" val="14220280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DACAE20-E09C-4833-8091-E33891D30A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7200" dirty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1836299755"/>
      </p:ext>
    </p:extLst>
  </p:cSld>
  <p:clrMapOvr>
    <a:masterClrMapping/>
  </p:clrMapOvr>
</p:sld>
</file>

<file path=ppt/theme/theme1.xml><?xml version="1.0" encoding="utf-8"?>
<a:theme xmlns:a="http://schemas.openxmlformats.org/drawingml/2006/main" name="Secteur">
  <a:themeElements>
    <a:clrScheme name="Slice">
      <a:dk1>
        <a:sysClr val="windowText" lastClr="000000"/>
      </a:dk1>
      <a:lt1>
        <a:sysClr val="window" lastClr="FFFFFF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140</Words>
  <Application>Microsoft Macintosh PowerPoint</Application>
  <PresentationFormat>Grand écran</PresentationFormat>
  <Paragraphs>32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2" baseType="lpstr">
      <vt:lpstr>Century Gothic</vt:lpstr>
      <vt:lpstr>Wingdings 3</vt:lpstr>
      <vt:lpstr>Secteur</vt:lpstr>
      <vt:lpstr>My maps</vt:lpstr>
      <vt:lpstr>Sommaire</vt:lpstr>
      <vt:lpstr>Description globale du projet</vt:lpstr>
      <vt:lpstr>Technologies utilisées</vt:lpstr>
      <vt:lpstr>Expérience de L’application mobile</vt:lpstr>
      <vt:lpstr>Objectifs et ambition</vt:lpstr>
      <vt:lpstr>Expériences Précédentes</vt:lpstr>
      <vt:lpstr>Intégration du projet libre a mon plan de carrière</vt:lpstr>
      <vt:lpstr>Merci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Station 88</dc:title>
  <dc:creator>Valentin Destrebecq</dc:creator>
  <cp:lastModifiedBy>kevin fortes</cp:lastModifiedBy>
  <cp:revision>7</cp:revision>
  <dcterms:created xsi:type="dcterms:W3CDTF">2018-09-28T13:51:56Z</dcterms:created>
  <dcterms:modified xsi:type="dcterms:W3CDTF">2018-12-14T05:07:38Z</dcterms:modified>
</cp:coreProperties>
</file>